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481" r:id="rId6"/>
    <p:sldId id="482" r:id="rId7"/>
    <p:sldId id="483" r:id="rId8"/>
    <p:sldId id="484" r:id="rId9"/>
    <p:sldId id="485" r:id="rId10"/>
    <p:sldId id="486" r:id="rId11"/>
    <p:sldId id="487" r:id="rId12"/>
    <p:sldId id="488" r:id="rId13"/>
    <p:sldId id="489" r:id="rId14"/>
    <p:sldId id="490" r:id="rId15"/>
    <p:sldId id="26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55"/>
    <p:restoredTop sz="94694"/>
  </p:normalViewPr>
  <p:slideViewPr>
    <p:cSldViewPr snapToGrid="0" snapToObjects="1">
      <p:cViewPr varScale="1">
        <p:scale>
          <a:sx n="107" d="100"/>
          <a:sy n="107" d="100"/>
        </p:scale>
        <p:origin x="4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png>
</file>

<file path=ppt/media/image4.tiff>
</file>

<file path=ppt/media/image5.tiff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0960" y="2130426"/>
            <a:ext cx="10858576" cy="1470025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7AA287-C709-5346-AF07-5CA463BA606D}" type="slidenum">
              <a:rPr lang="fr-FR" altLang="x-none"/>
              <a:t>‹#›</a:t>
            </a:fld>
            <a:endParaRPr lang="fr-FR" altLang="x-none"/>
          </a:p>
        </p:txBody>
      </p:sp>
    </p:spTree>
    <p:extLst>
      <p:ext uri="{BB962C8B-B14F-4D97-AF65-F5344CB8AC3E}">
        <p14:creationId xmlns:p14="http://schemas.microsoft.com/office/powerpoint/2010/main" val="3188468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10/28/19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39FA3-A46E-2345-87A8-FEED26F8F8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Oculus Quest+Unity</a:t>
            </a:r>
            <a:r>
              <a:rPr lang="ja-JP" altLang="en-US"/>
              <a:t>开发环境配置</a:t>
            </a:r>
            <a:r>
              <a:rPr lang="en-US" altLang="zh-CN" dirty="0"/>
              <a:t>Mac</a:t>
            </a:r>
            <a:r>
              <a:rPr lang="ja-JP" altLang="en-US"/>
              <a:t>篇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E47316-FFEA-4945-B407-CF9E647780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2019.10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962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7F0A5-FF34-964C-935C-1FE445809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Step5.</a:t>
            </a:r>
            <a:br>
              <a:rPr lang="en-US" altLang="ja-JP" dirty="0"/>
            </a:br>
            <a:r>
              <a:rPr lang="ja-JP" altLang="en-US"/>
              <a:t>在</a:t>
            </a:r>
            <a:r>
              <a:rPr lang="en-US" altLang="ja-JP" dirty="0"/>
              <a:t>Unity</a:t>
            </a:r>
            <a:r>
              <a:rPr lang="ja-JP" altLang="en-US"/>
              <a:t>中配置新创建的应用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4ADC8-283D-7848-9C95-4500830F3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1.</a:t>
            </a:r>
            <a:r>
              <a:rPr lang="ja-JP" altLang="en-US"/>
              <a:t>回到</a:t>
            </a:r>
            <a:r>
              <a:rPr lang="en-US" altLang="ja-JP" dirty="0"/>
              <a:t>unity,</a:t>
            </a:r>
            <a:r>
              <a:rPr lang="ja-JP" altLang="en-US"/>
              <a:t>在</a:t>
            </a:r>
            <a:r>
              <a:rPr lang="en-US" altLang="ja-JP" dirty="0"/>
              <a:t>Oculus platform settings</a:t>
            </a:r>
            <a:r>
              <a:rPr lang="ja-JP" altLang="en-US"/>
              <a:t>中的</a:t>
            </a:r>
            <a:r>
              <a:rPr lang="en-US" altLang="ja-JP" dirty="0"/>
              <a:t>oculus rift</a:t>
            </a:r>
            <a:r>
              <a:rPr lang="ja-JP" altLang="en-US"/>
              <a:t>和</a:t>
            </a:r>
            <a:r>
              <a:rPr lang="en-US" altLang="ja-JP" dirty="0"/>
              <a:t>oculus go/quest </a:t>
            </a:r>
            <a:r>
              <a:rPr lang="ja-JP" altLang="en-US"/>
              <a:t>处输入刚才的</a:t>
            </a:r>
            <a:r>
              <a:rPr lang="en-US" altLang="ja-JP" dirty="0"/>
              <a:t>app id </a:t>
            </a:r>
          </a:p>
          <a:p>
            <a:endParaRPr lang="en-US" altLang="ja-JP" dirty="0"/>
          </a:p>
          <a:p>
            <a:r>
              <a:rPr lang="en-US" altLang="ja-JP" dirty="0"/>
              <a:t>2.</a:t>
            </a:r>
            <a:r>
              <a:rPr lang="ja-JP" altLang="en-US"/>
              <a:t>取消勾选</a:t>
            </a:r>
            <a:r>
              <a:rPr lang="en-US" altLang="ja-JP" dirty="0"/>
              <a:t>use standalone platform</a:t>
            </a:r>
            <a:r>
              <a:rPr lang="ja-JP" altLang="en-US"/>
              <a:t>，此时红色</a:t>
            </a:r>
            <a:r>
              <a:rPr lang="en-US" altLang="ja-JP" dirty="0"/>
              <a:t>error</a:t>
            </a:r>
            <a:r>
              <a:rPr lang="ja-JP" altLang="en-US"/>
              <a:t>全部消失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68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7F0A5-FF34-964C-935C-1FE445809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Step6.</a:t>
            </a:r>
            <a:br>
              <a:rPr lang="en-US" altLang="ja-JP" dirty="0"/>
            </a:br>
            <a:r>
              <a:rPr lang="ja-JP" altLang="en-US"/>
              <a:t>继续</a:t>
            </a:r>
            <a:r>
              <a:rPr lang="en-US" altLang="ja-JP" dirty="0"/>
              <a:t>build settings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4ADC8-283D-7848-9C95-4500830F3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2118" y="683477"/>
            <a:ext cx="7315200" cy="2345473"/>
          </a:xfrm>
        </p:spPr>
        <p:txBody>
          <a:bodyPr/>
          <a:lstStyle/>
          <a:p>
            <a:r>
              <a:rPr lang="en-US" altLang="ja-JP" dirty="0"/>
              <a:t>1.</a:t>
            </a:r>
            <a:r>
              <a:rPr lang="ja-JP" altLang="en-US"/>
              <a:t>切换到</a:t>
            </a:r>
            <a:r>
              <a:rPr lang="en-US" altLang="ja-JP" dirty="0"/>
              <a:t>android</a:t>
            </a:r>
            <a:r>
              <a:rPr lang="ja-JP" altLang="en-US"/>
              <a:t>平台，开始设置 </a:t>
            </a:r>
          </a:p>
          <a:p>
            <a:endParaRPr lang="ja-JP" altLang="en-US"/>
          </a:p>
          <a:p>
            <a:r>
              <a:rPr lang="en-US" altLang="ja-JP" dirty="0"/>
              <a:t>2.</a:t>
            </a:r>
            <a:r>
              <a:rPr lang="ja-JP" altLang="en-US"/>
              <a:t>将</a:t>
            </a:r>
            <a:r>
              <a:rPr lang="en-US" altLang="ja-JP" dirty="0"/>
              <a:t>Texture compression </a:t>
            </a:r>
            <a:r>
              <a:rPr lang="ja-JP" altLang="en-US"/>
              <a:t>设置为</a:t>
            </a:r>
            <a:r>
              <a:rPr lang="en-US" altLang="ja-JP" dirty="0"/>
              <a:t>ASTC,</a:t>
            </a:r>
            <a:r>
              <a:rPr lang="ja-JP" altLang="en-US"/>
              <a:t>点击</a:t>
            </a:r>
            <a:r>
              <a:rPr lang="en-US" altLang="ja-JP" dirty="0"/>
              <a:t>switch platform</a:t>
            </a:r>
            <a:r>
              <a:rPr lang="ja-JP" altLang="en-US"/>
              <a:t>（注意这个过程非常耗时）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B6C03A-C824-EF42-B262-B383B7840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1" y="3337420"/>
            <a:ext cx="4604214" cy="3229822"/>
          </a:xfrm>
          <a:prstGeom prst="rect">
            <a:avLst/>
          </a:prstGeom>
          <a:effectLst>
            <a:softEdge rad="165100"/>
          </a:effectLst>
        </p:spPr>
      </p:pic>
    </p:spTree>
    <p:extLst>
      <p:ext uri="{BB962C8B-B14F-4D97-AF65-F5344CB8AC3E}">
        <p14:creationId xmlns:p14="http://schemas.microsoft.com/office/powerpoint/2010/main" val="837147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7F0A5-FF34-964C-935C-1FE445809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Step7.</a:t>
            </a:r>
            <a:br>
              <a:rPr lang="en-US" altLang="ja-JP" dirty="0"/>
            </a:br>
            <a:r>
              <a:rPr lang="ja-JP" altLang="en-US"/>
              <a:t>连接和设置</a:t>
            </a:r>
            <a:r>
              <a:rPr lang="en-US" altLang="ja-JP" dirty="0"/>
              <a:t>Oculus Quest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4ADC8-283D-7848-9C95-4500830F3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1.</a:t>
            </a:r>
            <a:r>
              <a:rPr lang="ja-JP" altLang="en-US"/>
              <a:t>使用</a:t>
            </a:r>
            <a:r>
              <a:rPr lang="en-US" altLang="ja-JP" dirty="0"/>
              <a:t>TYPE-C</a:t>
            </a:r>
            <a:r>
              <a:rPr lang="ja-JP" altLang="en-US"/>
              <a:t>数据线将</a:t>
            </a:r>
            <a:r>
              <a:rPr lang="en-US" altLang="ja-JP" dirty="0"/>
              <a:t>Oculus Quest</a:t>
            </a:r>
            <a:r>
              <a:rPr lang="ja-JP" altLang="en-US"/>
              <a:t>连接到电脑上 </a:t>
            </a:r>
            <a:r>
              <a:rPr lang="en-US" altLang="ja-JP" dirty="0"/>
              <a:t>(https://</a:t>
            </a:r>
            <a:r>
              <a:rPr lang="en-US" altLang="ja-JP" dirty="0" err="1"/>
              <a:t>item.jd.com</a:t>
            </a:r>
            <a:r>
              <a:rPr lang="en-US" altLang="ja-JP" dirty="0"/>
              <a:t>/2109096.html)</a:t>
            </a:r>
          </a:p>
          <a:p>
            <a:endParaRPr lang="en-US" altLang="ja-JP" dirty="0"/>
          </a:p>
          <a:p>
            <a:r>
              <a:rPr lang="en-US" altLang="ja-JP" dirty="0"/>
              <a:t>2.</a:t>
            </a:r>
            <a:r>
              <a:rPr lang="ja-JP" altLang="en-US"/>
              <a:t>在手机上打开</a:t>
            </a:r>
            <a:r>
              <a:rPr lang="en-US" altLang="ja-JP" dirty="0"/>
              <a:t>oculus </a:t>
            </a:r>
            <a:r>
              <a:rPr lang="ja-JP" altLang="en-US"/>
              <a:t>应用（美国区账号） </a:t>
            </a:r>
          </a:p>
          <a:p>
            <a:endParaRPr lang="ja-JP" altLang="en-US"/>
          </a:p>
          <a:p>
            <a:r>
              <a:rPr lang="en-US" altLang="ja-JP" dirty="0"/>
              <a:t>3.</a:t>
            </a:r>
            <a:r>
              <a:rPr lang="ja-JP" altLang="en-US"/>
              <a:t>使用蓝牙匹配要测试的设备 </a:t>
            </a:r>
          </a:p>
          <a:p>
            <a:endParaRPr lang="ja-JP" altLang="en-US"/>
          </a:p>
          <a:p>
            <a:r>
              <a:rPr lang="en-US" altLang="ja-JP" dirty="0"/>
              <a:t>4.</a:t>
            </a:r>
            <a:r>
              <a:rPr lang="ja-JP" altLang="en-US"/>
              <a:t>在更多设置中启用开发者模式 </a:t>
            </a:r>
          </a:p>
          <a:p>
            <a:endParaRPr lang="ja-JP" altLang="en-US"/>
          </a:p>
          <a:p>
            <a:r>
              <a:rPr lang="en-US" altLang="ja-JP" dirty="0"/>
              <a:t>5.</a:t>
            </a:r>
            <a:r>
              <a:rPr lang="ja-JP" altLang="en-US"/>
              <a:t>回到</a:t>
            </a:r>
            <a:r>
              <a:rPr lang="en-US" altLang="ja-JP" dirty="0"/>
              <a:t>unity,</a:t>
            </a:r>
            <a:r>
              <a:rPr lang="ja-JP" altLang="en-US"/>
              <a:t>在</a:t>
            </a:r>
            <a:r>
              <a:rPr lang="en-US" altLang="ja-JP" dirty="0"/>
              <a:t>build setting</a:t>
            </a:r>
            <a:r>
              <a:rPr lang="ja-JP" altLang="en-US"/>
              <a:t>中刷新设备清单，可以看到</a:t>
            </a:r>
            <a:r>
              <a:rPr lang="en-US" altLang="ja-JP" dirty="0"/>
              <a:t>oculus quest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686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7F0A5-FF34-964C-935C-1FE445809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Step8.</a:t>
            </a:r>
            <a:br>
              <a:rPr lang="en-US" altLang="ja-JP" dirty="0"/>
            </a:br>
            <a:r>
              <a:rPr lang="ja-JP" altLang="en-US"/>
              <a:t>体验测试场景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4ADC8-283D-7848-9C95-4500830F3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1.</a:t>
            </a:r>
            <a:r>
              <a:rPr lang="ja-JP" altLang="en-US"/>
              <a:t>在</a:t>
            </a:r>
            <a:r>
              <a:rPr lang="en-US" altLang="ja-JP" dirty="0"/>
              <a:t>Unity</a:t>
            </a:r>
            <a:r>
              <a:rPr lang="ja-JP" altLang="en-US"/>
              <a:t>中打开某个测试场景，</a:t>
            </a:r>
            <a:r>
              <a:rPr lang="en-US" altLang="ja-JP" dirty="0"/>
              <a:t>Oculus-VR-Scenes-</a:t>
            </a:r>
            <a:r>
              <a:rPr lang="en-US" altLang="ja-JP" dirty="0" err="1"/>
              <a:t>GearVrControllerTest</a:t>
            </a:r>
            <a:r>
              <a:rPr lang="en-US" altLang="ja-JP" dirty="0"/>
              <a:t> </a:t>
            </a:r>
          </a:p>
          <a:p>
            <a:endParaRPr lang="en-US" altLang="ja-JP" dirty="0"/>
          </a:p>
          <a:p>
            <a:r>
              <a:rPr lang="en-US" altLang="ja-JP" dirty="0"/>
              <a:t>2.</a:t>
            </a:r>
            <a:r>
              <a:rPr lang="ja-JP" altLang="en-US"/>
              <a:t>回到</a:t>
            </a:r>
            <a:r>
              <a:rPr lang="en-US" altLang="ja-JP" dirty="0"/>
              <a:t>build settings</a:t>
            </a:r>
            <a:r>
              <a:rPr lang="ja-JP" altLang="en-US"/>
              <a:t>，添加场景，然后点击 </a:t>
            </a:r>
            <a:r>
              <a:rPr lang="en-US" altLang="ja-JP" dirty="0"/>
              <a:t>build and run,</a:t>
            </a:r>
            <a:r>
              <a:rPr lang="ja-JP" altLang="en-US"/>
              <a:t>输入名称。 </a:t>
            </a:r>
          </a:p>
          <a:p>
            <a:endParaRPr lang="ja-JP" altLang="en-US"/>
          </a:p>
          <a:p>
            <a:r>
              <a:rPr lang="en-US" altLang="ja-JP" dirty="0"/>
              <a:t>3.</a:t>
            </a:r>
            <a:r>
              <a:rPr lang="ja-JP" altLang="en-US"/>
              <a:t>如果看到</a:t>
            </a:r>
            <a:r>
              <a:rPr lang="en-US" altLang="ja-JP" dirty="0"/>
              <a:t>minimum </a:t>
            </a:r>
            <a:r>
              <a:rPr lang="en-US" altLang="ja-JP" dirty="0" err="1"/>
              <a:t>api</a:t>
            </a:r>
            <a:r>
              <a:rPr lang="ja-JP" altLang="en-US"/>
              <a:t>版本的问题</a:t>
            </a:r>
            <a:r>
              <a:rPr lang="en-US" altLang="ja-JP" dirty="0"/>
              <a:t>(Oculus Require a Minimum API Level of 19. You have selected 16)</a:t>
            </a:r>
            <a:r>
              <a:rPr lang="ja-JP" altLang="en-US"/>
              <a:t>，在</a:t>
            </a:r>
            <a:r>
              <a:rPr lang="en-US" altLang="ja-JP" dirty="0"/>
              <a:t>project settings-player-other settings</a:t>
            </a:r>
            <a:r>
              <a:rPr lang="ja-JP" altLang="en-US"/>
              <a:t>中更改 </a:t>
            </a:r>
            <a:r>
              <a:rPr lang="en-US" altLang="ja-JP" dirty="0"/>
              <a:t>minimum </a:t>
            </a:r>
            <a:r>
              <a:rPr lang="en-US" altLang="ja-JP" dirty="0" err="1"/>
              <a:t>api</a:t>
            </a:r>
            <a:r>
              <a:rPr lang="en-US" altLang="ja-JP" dirty="0"/>
              <a:t> level </a:t>
            </a:r>
          </a:p>
          <a:p>
            <a:endParaRPr lang="en-US" altLang="ja-JP" dirty="0"/>
          </a:p>
          <a:p>
            <a:r>
              <a:rPr lang="en-US" altLang="ja-JP" dirty="0"/>
              <a:t>4.</a:t>
            </a:r>
            <a:r>
              <a:rPr lang="ja-JP" altLang="en-US"/>
              <a:t>再次</a:t>
            </a:r>
            <a:r>
              <a:rPr lang="en-US" altLang="ja-JP" dirty="0"/>
              <a:t>build and run</a:t>
            </a:r>
            <a:r>
              <a:rPr lang="ja-JP" altLang="en-US"/>
              <a:t>，在</a:t>
            </a:r>
            <a:r>
              <a:rPr lang="en-US" altLang="ja-JP" dirty="0"/>
              <a:t>oculus quest</a:t>
            </a:r>
            <a:r>
              <a:rPr lang="ja-JP" altLang="en-US"/>
              <a:t>中体验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83160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7F0A5-FF34-964C-935C-1FE445809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补充说明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4ADC8-283D-7848-9C95-4500830F3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ja-JP" altLang="en-US"/>
              <a:t>提前准备好</a:t>
            </a:r>
            <a:r>
              <a:rPr lang="en-US" altLang="zh-CN" dirty="0"/>
              <a:t>Oculus</a:t>
            </a:r>
            <a:r>
              <a:rPr lang="ja-JP" altLang="en-US"/>
              <a:t>开发者账号</a:t>
            </a:r>
            <a:endParaRPr lang="en-US" altLang="ja-JP" dirty="0"/>
          </a:p>
          <a:p>
            <a:r>
              <a:rPr lang="en-US" altLang="zh-CN" dirty="0"/>
              <a:t>2.</a:t>
            </a:r>
            <a:r>
              <a:rPr lang="ja-JP" altLang="en-US"/>
              <a:t>提前下载</a:t>
            </a:r>
            <a:r>
              <a:rPr lang="en-US" altLang="zh-CN" dirty="0"/>
              <a:t>Oculus</a:t>
            </a:r>
            <a:r>
              <a:rPr lang="ja-JP" altLang="en-US"/>
              <a:t>手机端应用</a:t>
            </a:r>
            <a:endParaRPr lang="en-US" altLang="ja-JP" dirty="0"/>
          </a:p>
          <a:p>
            <a:r>
              <a:rPr lang="en-US" altLang="zh-CN" dirty="0"/>
              <a:t>3.</a:t>
            </a:r>
            <a:r>
              <a:rPr lang="ja-JP" altLang="en-US"/>
              <a:t>学会自由的时空穿梭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48108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71E9CC-4447-A546-A6B2-B19D1A9A2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3258688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sz="5900" kern="1200" spc="-1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期待更多</a:t>
            </a:r>
            <a:endParaRPr lang="en-US" sz="5900" kern="1200" spc="-100" baseline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82413-39D6-A740-93A5-210CD6639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15" y="4670246"/>
            <a:ext cx="3228521" cy="914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ja-JP" altLang="en-US"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微信公众号</a:t>
            </a:r>
            <a:r>
              <a:rPr lang="zh-CN" altLang="en-US"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：</a:t>
            </a:r>
            <a:r>
              <a:rPr lang="en-US" altLang="zh-CN"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vrlife</a:t>
            </a:r>
            <a:endParaRPr lang="en-US" sz="2200" kern="1200" cap="none" spc="0" baseline="0">
              <a:solidFill>
                <a:schemeClr val="accent1">
                  <a:lumMod val="20000"/>
                  <a:lumOff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6DB41F-7C87-8C48-A21A-BB065EF8D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034" y="759599"/>
            <a:ext cx="5778482" cy="533065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58322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96A55C8-89F1-439D-863D-E208C0AC8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8CE3B9-4B4B-2744-B168-E6D0209E2B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4" r="9114" b="8867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4A1FD7E-EAEC-40B9-B75B-432F9DA75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052486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402C7-425B-A649-ADDA-7D4B3F577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6451110" cy="1255469"/>
          </a:xfrm>
        </p:spPr>
        <p:txBody>
          <a:bodyPr>
            <a:normAutofit/>
          </a:bodyPr>
          <a:lstStyle/>
          <a:p>
            <a:r>
              <a:rPr lang="ja-JP" altLang="en-US" sz="3600"/>
              <a:t>硬件配置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F33AC-40B4-2240-8C41-AE3CDCD8B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8" y="2510395"/>
            <a:ext cx="6451109" cy="3274586"/>
          </a:xfrm>
        </p:spPr>
        <p:txBody>
          <a:bodyPr anchor="t">
            <a:normAutofit/>
          </a:bodyPr>
          <a:lstStyle/>
          <a:p>
            <a:r>
              <a:rPr lang="en-US" sz="2000" dirty="0" err="1">
                <a:solidFill>
                  <a:srgbClr val="FFFFFF"/>
                </a:solidFill>
              </a:rPr>
              <a:t>Macbook</a:t>
            </a:r>
            <a:r>
              <a:rPr lang="en-US" sz="2000" dirty="0">
                <a:solidFill>
                  <a:srgbClr val="FFFFFF"/>
                </a:solidFill>
              </a:rPr>
              <a:t> Pro (Retina ,15</a:t>
            </a:r>
            <a:r>
              <a:rPr lang="ja-JP" altLang="en-US" sz="2000">
                <a:solidFill>
                  <a:srgbClr val="FFFFFF"/>
                </a:solidFill>
              </a:rPr>
              <a:t>英寸，</a:t>
            </a:r>
            <a:r>
              <a:rPr lang="en-US" sz="2000" dirty="0">
                <a:solidFill>
                  <a:srgbClr val="FFFFFF"/>
                </a:solidFill>
              </a:rPr>
              <a:t>Mid 2014）</a:t>
            </a:r>
          </a:p>
          <a:p>
            <a:r>
              <a:rPr lang="ja-JP" altLang="en-US" sz="2000">
                <a:solidFill>
                  <a:srgbClr val="FFFFFF"/>
                </a:solidFill>
              </a:rPr>
              <a:t>处理器：</a:t>
            </a:r>
            <a:r>
              <a:rPr lang="en-US" altLang="ja-JP" sz="2000" dirty="0">
                <a:solidFill>
                  <a:srgbClr val="FFFFFF"/>
                </a:solidFill>
              </a:rPr>
              <a:t>2.5</a:t>
            </a:r>
            <a:r>
              <a:rPr lang="en-US" sz="2000" dirty="0">
                <a:solidFill>
                  <a:srgbClr val="FFFFFF"/>
                </a:solidFill>
              </a:rPr>
              <a:t>GHz Intel Core i7</a:t>
            </a:r>
          </a:p>
          <a:p>
            <a:r>
              <a:rPr lang="ja-JP" altLang="en-US" sz="2000">
                <a:solidFill>
                  <a:srgbClr val="FFFFFF"/>
                </a:solidFill>
              </a:rPr>
              <a:t>内存： </a:t>
            </a:r>
            <a:r>
              <a:rPr lang="en-US" altLang="ja-JP" sz="2000" dirty="0">
                <a:solidFill>
                  <a:srgbClr val="FFFFFF"/>
                </a:solidFill>
              </a:rPr>
              <a:t>16</a:t>
            </a:r>
            <a:r>
              <a:rPr lang="en-US" sz="2000" dirty="0">
                <a:solidFill>
                  <a:srgbClr val="FFFFFF"/>
                </a:solidFill>
              </a:rPr>
              <a:t>GB 1600MHz DDR3</a:t>
            </a:r>
          </a:p>
          <a:p>
            <a:r>
              <a:rPr lang="ja-JP" altLang="en-US" sz="2000">
                <a:solidFill>
                  <a:srgbClr val="FFFFFF"/>
                </a:solidFill>
              </a:rPr>
              <a:t>显卡：</a:t>
            </a:r>
            <a:r>
              <a:rPr lang="en-US" sz="2000" dirty="0">
                <a:solidFill>
                  <a:srgbClr val="FFFFFF"/>
                </a:solidFill>
              </a:rPr>
              <a:t>NVIDIA GeForce GT 750M 2GB/ Intel Iris Pro 1536 MB</a:t>
            </a:r>
          </a:p>
          <a:p>
            <a:r>
              <a:rPr lang="ja-JP" altLang="en-US" sz="2000">
                <a:solidFill>
                  <a:srgbClr val="FFFFFF"/>
                </a:solidFill>
              </a:rPr>
              <a:t>操作系统</a:t>
            </a:r>
            <a:r>
              <a:rPr lang="zh-CN" altLang="en-US" sz="2000" dirty="0">
                <a:solidFill>
                  <a:srgbClr val="FFFFFF"/>
                </a:solidFill>
              </a:rPr>
              <a:t>：</a:t>
            </a:r>
            <a:r>
              <a:rPr lang="en-US" altLang="zh-CN" sz="2000" dirty="0">
                <a:solidFill>
                  <a:srgbClr val="FFFFFF"/>
                </a:solidFill>
              </a:rPr>
              <a:t>macOS Mojave 10.14.6</a:t>
            </a:r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C88629E-396B-4C99-B284-F30AABDF2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8092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FDD9264-A478-4B82-A891-2BEA8BF9F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1E97E2-8F82-AB44-A47C-59C16762F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91" r="9092" b="30010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4D755E9-CEF5-43A7-A514-4664F25F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87F0A5-FF34-964C-935C-1FE445809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98448"/>
            <a:ext cx="3685070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sz="4400" kern="1200" spc="-1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硬件配置</a:t>
            </a:r>
            <a:endParaRPr lang="en-US" sz="4400" kern="1200" spc="-100" baseline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4ADC8-283D-7848-9C95-4500830F3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4670246"/>
            <a:ext cx="3685069" cy="914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Oculus</a:t>
            </a:r>
            <a:r>
              <a:rPr lang="en-US" altLang="zh-CN"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rPr>
              <a:t> Quest 2019</a:t>
            </a:r>
            <a:endParaRPr lang="en-US" sz="2200" kern="1200" cap="none" spc="0" baseline="0">
              <a:solidFill>
                <a:schemeClr val="accent1">
                  <a:lumMod val="20000"/>
                  <a:lumOff val="8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F879CD-ED15-450F-B829-699C694D2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61099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7B73-B71C-4146-858D-0F796BF1F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其它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576D9-66F5-3F45-A68C-51D04C6C0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0037" y="378333"/>
            <a:ext cx="7315200" cy="119329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Unity3d: 2019.x</a:t>
            </a:r>
          </a:p>
          <a:p>
            <a:r>
              <a:rPr lang="en-US" dirty="0"/>
              <a:t>Visual Studio Community 2019</a:t>
            </a:r>
          </a:p>
          <a:p>
            <a:r>
              <a:rPr lang="en-US" dirty="0"/>
              <a:t>Android Studio(Android SDK Platform/Tools)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552CC6-E186-DD49-BD4F-3889BE980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5680" y="1776105"/>
            <a:ext cx="8750009" cy="470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571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301289" y="1722856"/>
            <a:ext cx="6714374" cy="1470025"/>
          </a:xfrm>
        </p:spPr>
        <p:txBody>
          <a:bodyPr/>
          <a:lstStyle/>
          <a:p>
            <a:r>
              <a:rPr lang="ja-JP" altLang="en-US">
                <a:solidFill>
                  <a:schemeClr val="accent1"/>
                </a:solidFill>
              </a:rPr>
              <a:t>在</a:t>
            </a:r>
            <a:r>
              <a:rPr lang="en-US" altLang="zh-CN" dirty="0">
                <a:solidFill>
                  <a:schemeClr val="accent1"/>
                </a:solidFill>
              </a:rPr>
              <a:t>Unity</a:t>
            </a:r>
            <a:r>
              <a:rPr lang="ja-JP" altLang="en-US">
                <a:solidFill>
                  <a:schemeClr val="accent1"/>
                </a:solidFill>
              </a:rPr>
              <a:t>中配置</a:t>
            </a:r>
            <a:r>
              <a:rPr lang="en-US" altLang="zh-CN" dirty="0">
                <a:solidFill>
                  <a:schemeClr val="accent1"/>
                </a:solidFill>
              </a:rPr>
              <a:t>Oculus</a:t>
            </a:r>
            <a:r>
              <a:rPr lang="ja-JP" altLang="en-US">
                <a:solidFill>
                  <a:schemeClr val="accent1"/>
                </a:solidFill>
              </a:rPr>
              <a:t>的开发环境</a:t>
            </a:r>
            <a:endParaRPr lang="en-US" altLang="zh-CN" dirty="0">
              <a:solidFill>
                <a:schemeClr val="accent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00187B-80DF-4843-8D72-3E0F824DE284}"/>
              </a:ext>
            </a:extLst>
          </p:cNvPr>
          <p:cNvSpPr txBox="1">
            <a:spLocks noChangeArrowheads="1"/>
          </p:cNvSpPr>
          <p:nvPr/>
        </p:nvSpPr>
        <p:spPr>
          <a:xfrm>
            <a:off x="185487" y="1582154"/>
            <a:ext cx="2930692" cy="2941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002060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altLang="zh-CN" dirty="0">
                <a:solidFill>
                  <a:schemeClr val="bg1"/>
                </a:solidFill>
                <a:ea typeface="黑体" panose="02010609060101010101" charset="-122"/>
              </a:rPr>
            </a:br>
            <a:br>
              <a:rPr lang="en-US" altLang="zh-CN" dirty="0">
                <a:solidFill>
                  <a:schemeClr val="bg1"/>
                </a:solidFill>
                <a:ea typeface="黑体" panose="02010609060101010101" charset="-122"/>
              </a:rPr>
            </a:br>
            <a:endParaRPr lang="en-US" altLang="x-none" dirty="0">
              <a:solidFill>
                <a:schemeClr val="bg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63FC561-9287-46E3-B78D-AA0CBB83AFC5}"/>
              </a:ext>
            </a:extLst>
          </p:cNvPr>
          <p:cNvSpPr txBox="1"/>
          <p:nvPr/>
        </p:nvSpPr>
        <p:spPr>
          <a:xfrm>
            <a:off x="33067" y="6334780"/>
            <a:ext cx="2346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edu.icode.fun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C745F6-8640-0440-B438-E93648317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192881"/>
            <a:ext cx="28575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041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7F0A5-FF34-964C-935C-1FE445809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Step1-</a:t>
            </a:r>
            <a:br>
              <a:rPr lang="en-US" altLang="ja-JP" dirty="0"/>
            </a:br>
            <a:r>
              <a:rPr lang="ja-JP" altLang="en-US"/>
              <a:t>创建新项目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4ADC8-283D-7848-9C95-4500830F3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打开</a:t>
            </a:r>
            <a:r>
              <a:rPr lang="en-US" dirty="0"/>
              <a:t>Unity 2019.x</a:t>
            </a:r>
            <a:r>
              <a:rPr lang="ja-JP" altLang="en-US"/>
              <a:t>版本</a:t>
            </a:r>
            <a:r>
              <a:rPr lang="en-US" altLang="ja-JP" dirty="0"/>
              <a:t>,</a:t>
            </a:r>
            <a:r>
              <a:rPr lang="ja-JP" altLang="en-US"/>
              <a:t>创建一个新的项目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388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7F0A5-FF34-964C-935C-1FE445809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Step2-</a:t>
            </a:r>
            <a:br>
              <a:rPr lang="en-US" altLang="ja-JP" dirty="0"/>
            </a:br>
            <a:r>
              <a:rPr lang="ja-JP" altLang="en-US"/>
              <a:t>导入</a:t>
            </a:r>
            <a:r>
              <a:rPr lang="en-US" altLang="ja-JP" dirty="0"/>
              <a:t>oculus Integration</a:t>
            </a:r>
            <a:r>
              <a:rPr lang="ja-JP" altLang="en-US"/>
              <a:t>插件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4ADC8-283D-7848-9C95-4500830F3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从</a:t>
            </a:r>
            <a:r>
              <a:rPr lang="en-US" altLang="ja-JP" dirty="0"/>
              <a:t>asset store</a:t>
            </a:r>
            <a:r>
              <a:rPr lang="ja-JP" altLang="en-US"/>
              <a:t>搜索下载导入</a:t>
            </a:r>
            <a:r>
              <a:rPr lang="en-US" altLang="ja-JP" dirty="0"/>
              <a:t>oculus Integration</a:t>
            </a:r>
            <a:r>
              <a:rPr lang="ja-JP" altLang="en-US"/>
              <a:t>插件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412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7F0A5-FF34-964C-935C-1FE445809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Step3-</a:t>
            </a:r>
            <a:br>
              <a:rPr lang="en-US" altLang="ja-JP" dirty="0"/>
            </a:br>
            <a:r>
              <a:rPr lang="ja-JP" altLang="en-US"/>
              <a:t>设置</a:t>
            </a:r>
            <a:r>
              <a:rPr lang="en-US" altLang="ja-JP" dirty="0"/>
              <a:t>Player setting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4ADC8-283D-7848-9C95-4500830F3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1.</a:t>
            </a:r>
            <a:r>
              <a:rPr lang="ja-JP" altLang="en-US"/>
              <a:t>进入</a:t>
            </a:r>
            <a:r>
              <a:rPr lang="en-US" altLang="ja-JP" dirty="0"/>
              <a:t>Player setting</a:t>
            </a:r>
            <a:r>
              <a:rPr lang="ja-JP" altLang="en-US"/>
              <a:t>，切换到</a:t>
            </a:r>
            <a:r>
              <a:rPr lang="en-US" altLang="ja-JP" dirty="0"/>
              <a:t>Android</a:t>
            </a:r>
            <a:r>
              <a:rPr lang="ja-JP" altLang="en-US"/>
              <a:t>，然后在 </a:t>
            </a:r>
          </a:p>
          <a:p>
            <a:r>
              <a:rPr lang="en-US" altLang="ja-JP" dirty="0"/>
              <a:t>XR Setting</a:t>
            </a:r>
            <a:r>
              <a:rPr lang="ja-JP" altLang="en-US"/>
              <a:t>中勾选</a:t>
            </a:r>
            <a:r>
              <a:rPr lang="en-US" altLang="ja-JP" dirty="0"/>
              <a:t>Virtual Reality Supported</a:t>
            </a:r>
            <a:r>
              <a:rPr lang="ja-JP" altLang="en-US"/>
              <a:t>，</a:t>
            </a:r>
          </a:p>
          <a:p>
            <a:r>
              <a:rPr lang="en-US" altLang="ja-JP" dirty="0"/>
              <a:t>2.</a:t>
            </a:r>
            <a:r>
              <a:rPr lang="ja-JP" altLang="en-US"/>
              <a:t>添加</a:t>
            </a:r>
            <a:r>
              <a:rPr lang="en-US" altLang="ja-JP" dirty="0"/>
              <a:t>Oculus </a:t>
            </a:r>
          </a:p>
          <a:p>
            <a:endParaRPr lang="en-US" altLang="ja-JP" dirty="0"/>
          </a:p>
          <a:p>
            <a:r>
              <a:rPr lang="en-US" altLang="ja-JP" dirty="0"/>
              <a:t>3.</a:t>
            </a:r>
            <a:r>
              <a:rPr lang="ja-JP" altLang="en-US"/>
              <a:t>切换到</a:t>
            </a:r>
            <a:r>
              <a:rPr lang="en-US" altLang="ja-JP" dirty="0"/>
              <a:t>Other Settings,</a:t>
            </a:r>
            <a:r>
              <a:rPr lang="ja-JP" altLang="en-US"/>
              <a:t>在</a:t>
            </a:r>
            <a:r>
              <a:rPr lang="en-US" altLang="ja-JP" dirty="0"/>
              <a:t>Graphics APIs</a:t>
            </a:r>
            <a:r>
              <a:rPr lang="ja-JP" altLang="en-US"/>
              <a:t>中删除</a:t>
            </a:r>
            <a:r>
              <a:rPr lang="en-US" altLang="ja-JP" dirty="0"/>
              <a:t>Vulcan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90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7F0A5-FF34-964C-935C-1FE445809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Step4-</a:t>
            </a:r>
            <a:br>
              <a:rPr lang="en-US" altLang="ja-JP" dirty="0"/>
            </a:br>
            <a:r>
              <a:rPr lang="ja-JP" altLang="en-US"/>
              <a:t>在</a:t>
            </a:r>
            <a:r>
              <a:rPr lang="en-US" altLang="ja-JP" dirty="0"/>
              <a:t>Oculus</a:t>
            </a:r>
            <a:r>
              <a:rPr lang="ja-JP" altLang="en-US"/>
              <a:t>官网创建应用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4ADC8-283D-7848-9C95-4500830F3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1.</a:t>
            </a:r>
            <a:r>
              <a:rPr lang="ja-JP" altLang="en-US"/>
              <a:t>在</a:t>
            </a:r>
            <a:r>
              <a:rPr lang="en-US" altLang="ja-JP" dirty="0"/>
              <a:t>Unity</a:t>
            </a:r>
            <a:r>
              <a:rPr lang="ja-JP" altLang="en-US"/>
              <a:t>的菜单中点击</a:t>
            </a:r>
            <a:r>
              <a:rPr lang="en-US" altLang="ja-JP" dirty="0"/>
              <a:t>Oculus-Edit Settings</a:t>
            </a:r>
            <a:r>
              <a:rPr lang="ja-JP" altLang="en-US"/>
              <a:t>，点击</a:t>
            </a:r>
            <a:r>
              <a:rPr lang="en-US" altLang="ja-JP" dirty="0"/>
              <a:t>Create /Find your app on… </a:t>
            </a:r>
          </a:p>
          <a:p>
            <a:endParaRPr lang="en-US" altLang="ja-JP" dirty="0"/>
          </a:p>
          <a:p>
            <a:r>
              <a:rPr lang="en-US" altLang="ja-JP" dirty="0"/>
              <a:t>2.</a:t>
            </a:r>
            <a:r>
              <a:rPr lang="ja-JP" altLang="en-US"/>
              <a:t>提示需要点击</a:t>
            </a:r>
            <a:r>
              <a:rPr lang="en-US" altLang="ja-JP" dirty="0"/>
              <a:t>Login</a:t>
            </a:r>
            <a:r>
              <a:rPr lang="ja-JP" altLang="en-US"/>
              <a:t>，使用</a:t>
            </a:r>
            <a:r>
              <a:rPr lang="en-US" altLang="ja-JP" dirty="0"/>
              <a:t>Oculus</a:t>
            </a:r>
            <a:r>
              <a:rPr lang="ja-JP" altLang="en-US"/>
              <a:t>开发者账号登录 </a:t>
            </a:r>
          </a:p>
          <a:p>
            <a:endParaRPr lang="ja-JP" altLang="en-US"/>
          </a:p>
          <a:p>
            <a:r>
              <a:rPr lang="en-US" altLang="ja-JP" dirty="0"/>
              <a:t>3.</a:t>
            </a:r>
            <a:r>
              <a:rPr lang="ja-JP" altLang="en-US"/>
              <a:t>回到</a:t>
            </a:r>
            <a:r>
              <a:rPr lang="en-US" altLang="ja-JP" dirty="0"/>
              <a:t>unity</a:t>
            </a:r>
            <a:r>
              <a:rPr lang="ja-JP" altLang="en-US"/>
              <a:t>，在刚才点击</a:t>
            </a:r>
            <a:r>
              <a:rPr lang="en-US" altLang="ja-JP" dirty="0"/>
              <a:t>Create/Find your app on.. </a:t>
            </a:r>
          </a:p>
          <a:p>
            <a:endParaRPr lang="en-US" altLang="ja-JP" dirty="0"/>
          </a:p>
          <a:p>
            <a:r>
              <a:rPr lang="en-US" altLang="ja-JP" dirty="0"/>
              <a:t>4.</a:t>
            </a:r>
            <a:r>
              <a:rPr lang="ja-JP" altLang="en-US"/>
              <a:t>点击</a:t>
            </a:r>
            <a:r>
              <a:rPr lang="en-US" altLang="ja-JP" dirty="0"/>
              <a:t>Create new app </a:t>
            </a:r>
          </a:p>
          <a:p>
            <a:endParaRPr lang="en-US" altLang="ja-JP" dirty="0"/>
          </a:p>
          <a:p>
            <a:r>
              <a:rPr lang="en-US" altLang="ja-JP" dirty="0"/>
              <a:t>5.</a:t>
            </a:r>
            <a:r>
              <a:rPr lang="ja-JP" altLang="en-US"/>
              <a:t>输入</a:t>
            </a:r>
            <a:r>
              <a:rPr lang="en-US" altLang="ja-JP" dirty="0"/>
              <a:t>App name,</a:t>
            </a:r>
            <a:r>
              <a:rPr lang="ja-JP" altLang="en-US"/>
              <a:t>并选择</a:t>
            </a:r>
            <a:r>
              <a:rPr lang="en-US" altLang="ja-JP" dirty="0"/>
              <a:t>platform</a:t>
            </a:r>
            <a:r>
              <a:rPr lang="ja-JP" altLang="en-US"/>
              <a:t>，点击确认，创建新项目 </a:t>
            </a:r>
          </a:p>
          <a:p>
            <a:endParaRPr lang="ja-JP" altLang="en-US"/>
          </a:p>
          <a:p>
            <a:r>
              <a:rPr lang="en-US" altLang="ja-JP" dirty="0"/>
              <a:t>6.</a:t>
            </a:r>
            <a:r>
              <a:rPr lang="ja-JP" altLang="en-US"/>
              <a:t>拷贝</a:t>
            </a:r>
            <a:r>
              <a:rPr lang="en-US" altLang="ja-JP" dirty="0"/>
              <a:t>App ID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127085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541</Words>
  <Application>Microsoft Macintosh PowerPoint</Application>
  <PresentationFormat>Widescreen</PresentationFormat>
  <Paragraphs>71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Corbel</vt:lpstr>
      <vt:lpstr>Wingdings 2</vt:lpstr>
      <vt:lpstr>Frame</vt:lpstr>
      <vt:lpstr>Oculus Quest+Unity开发环境配置Mac篇</vt:lpstr>
      <vt:lpstr>硬件配置</vt:lpstr>
      <vt:lpstr>硬件配置</vt:lpstr>
      <vt:lpstr>其它</vt:lpstr>
      <vt:lpstr>在Unity中配置Oculus的开发环境</vt:lpstr>
      <vt:lpstr>Step1- 创建新项目</vt:lpstr>
      <vt:lpstr>Step2- 导入oculus Integration插件</vt:lpstr>
      <vt:lpstr>Step3- 设置Player setting</vt:lpstr>
      <vt:lpstr>Step4- 在Oculus官网创建应用</vt:lpstr>
      <vt:lpstr>Step5. 在Unity中配置新创建的应用</vt:lpstr>
      <vt:lpstr>Step6. 继续build settings </vt:lpstr>
      <vt:lpstr>Step7. 连接和设置Oculus Quest</vt:lpstr>
      <vt:lpstr>Step8. 体验测试场景</vt:lpstr>
      <vt:lpstr>补充说明</vt:lpstr>
      <vt:lpstr>期待更多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Oculus Quest+Unity开发环境配置Mac篇</dc:title>
  <dc:creator>HAN WANG</dc:creator>
  <cp:lastModifiedBy>HAN WANG</cp:lastModifiedBy>
  <cp:revision>5</cp:revision>
  <dcterms:created xsi:type="dcterms:W3CDTF">2019-10-28T08:33:35Z</dcterms:created>
  <dcterms:modified xsi:type="dcterms:W3CDTF">2019-10-28T12:05:19Z</dcterms:modified>
</cp:coreProperties>
</file>